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59" r:id="rId4"/>
    <p:sldId id="256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A54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9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5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8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09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8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6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0C712-9A22-4B9C-BBEE-1DCD4A4BAB66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6676-3C74-4216-8D57-14D47522E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909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23319" y="1989438"/>
            <a:ext cx="6734432" cy="370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4436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20256"/>
          </a:xfrm>
        </p:spPr>
      </p:pic>
    </p:spTree>
    <p:extLst>
      <p:ext uri="{BB962C8B-B14F-4D97-AF65-F5344CB8AC3E}">
        <p14:creationId xmlns:p14="http://schemas.microsoft.com/office/powerpoint/2010/main" val="18243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731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88890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Ally Rinka</dc:creator>
  <cp:lastModifiedBy>Ally Rinka</cp:lastModifiedBy>
  <cp:revision>36</cp:revision>
  <dcterms:created xsi:type="dcterms:W3CDTF">2017-10-25T14:32:48Z</dcterms:created>
  <dcterms:modified xsi:type="dcterms:W3CDTF">2018-12-26T20:00:50Z</dcterms:modified>
</cp:coreProperties>
</file>